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4" r:id="rId4"/>
    <p:sldId id="283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8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149D6-5763-429E-A996-33EA0251060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9CDEE-DF92-4336-A5BC-5B2E043091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5896" y="1374501"/>
            <a:ext cx="664508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en-US" sz="4000" b="1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  </a:t>
            </a:r>
          </a:p>
          <a:p>
            <a:pPr algn="ctr">
              <a:spcBef>
                <a:spcPct val="50000"/>
              </a:spcBef>
            </a:pP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KÍNH LÚP- KÍNH HIỂN VI</a:t>
            </a:r>
          </a:p>
          <a:p>
            <a:pPr algn="ctr">
              <a:spcBef>
                <a:spcPct val="50000"/>
              </a:spcBef>
            </a:pP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 CÁCH SỬ DỤNG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2" descr="4b3c21c9_58448940_86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71546"/>
            <a:ext cx="8572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4b3c21c6_12aeaf9b_82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857232"/>
            <a:ext cx="857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4b3c21c6_12aeaf9b_82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4572008"/>
            <a:ext cx="857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4b3c21c6_12aeaf9b_82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4000500"/>
            <a:ext cx="857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 descr="4b3c21c6_12aeaf9b_82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9586" y="1071546"/>
            <a:ext cx="857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" descr="4b3c21c9_58448940_86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857232"/>
            <a:ext cx="8572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 descr="4b3c21c9_58448940_86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857628"/>
            <a:ext cx="8572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1" descr="4b3c21c9_58448940_86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4714884"/>
            <a:ext cx="8572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11560" y="62068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TRƯỜNG THCS NGỌC LÂM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728" y="285728"/>
            <a:ext cx="64433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ho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5238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000068" y="1714488"/>
            <a:ext cx="81439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1.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/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Theo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8708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31" name="Picture 27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0" y="4254500"/>
            <a:ext cx="2035175" cy="1051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0" name="Picture 26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6" y="4256618"/>
            <a:ext cx="2098675" cy="527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9" name="Picture 25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1" y="3636434"/>
            <a:ext cx="2125663" cy="980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8" name="Picture 24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4" y="3534833"/>
            <a:ext cx="936625" cy="950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7" name="Picture 23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989" y="2840567"/>
            <a:ext cx="2255837" cy="67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6" name="Picture 22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4" y="2940051"/>
            <a:ext cx="801687" cy="692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5" name="Picture 21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789" y="2197101"/>
            <a:ext cx="2111375" cy="478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4" name="Picture 20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026" y="2082800"/>
            <a:ext cx="925513" cy="262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3" name="Picture 19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026" y="1619251"/>
            <a:ext cx="65722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2" name="Picture 18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789" y="1976967"/>
            <a:ext cx="68738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1" name="Picture 17" descr="Cov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788" y="1543051"/>
            <a:ext cx="728662" cy="75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0" name="Picture 16" descr="Cov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032000"/>
            <a:ext cx="641350" cy="1602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Picture 15" descr="Cov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264" y="3357033"/>
            <a:ext cx="1539875" cy="340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Picture 14" descr="Cov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71384"/>
            <a:ext cx="2740025" cy="26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834218"/>
            <a:ext cx="1454150" cy="119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89" y="3526367"/>
            <a:ext cx="935037" cy="50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2567518"/>
            <a:ext cx="33496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2067984"/>
            <a:ext cx="1411288" cy="52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050" y="1909234"/>
            <a:ext cx="476250" cy="319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88" y="1640418"/>
            <a:ext cx="5953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150" y="1742018"/>
            <a:ext cx="947738" cy="42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63" y="1902885"/>
            <a:ext cx="639762" cy="1720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950" y="3348567"/>
            <a:ext cx="1328738" cy="351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989" y="3261785"/>
            <a:ext cx="941387" cy="73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76" y="4146551"/>
            <a:ext cx="2487613" cy="2487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1238251"/>
            <a:ext cx="1219200" cy="122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0758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2714644"/>
          </a:xfrm>
        </p:spPr>
        <p:txBody>
          <a:bodyPr/>
          <a:lstStyle/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SGK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tr.19;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tây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26&quot;&gt;&lt;property id=&quot;20148&quot; value=&quot;5&quot;/&gt;&lt;property id=&quot;20300&quot; value=&quot;Slide 4 - &amp;quot;DẶN DÒ&amp;quot;&quot;/&gt;&lt;property id=&quot;20307&quot; value=&quot;283&quot;/&gt;&lt;/object&gt;&lt;object type=&quot;3&quot; unique_id=&quot;10314&quot;&gt;&lt;property id=&quot;20148&quot; value=&quot;5&quot;/&gt;&lt;property id=&quot;20300&quot; value=&quot;Slide 3&quot;/&gt;&lt;property id=&quot;20307&quot; value=&quot;28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108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AutoBVT</cp:lastModifiedBy>
  <cp:revision>13</cp:revision>
  <dcterms:created xsi:type="dcterms:W3CDTF">2013-09-22T12:10:41Z</dcterms:created>
  <dcterms:modified xsi:type="dcterms:W3CDTF">2017-10-26T00:35:48Z</dcterms:modified>
</cp:coreProperties>
</file>